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02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7E50D-5943-4C4C-9CAD-27F4A5E64D2B}" type="datetimeFigureOut">
              <a:rPr lang="fr-FR" smtClean="0"/>
              <a:t>14/02/2013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50565-6198-481A-B846-62207DAE309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38170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7E50D-5943-4C4C-9CAD-27F4A5E64D2B}" type="datetimeFigureOut">
              <a:rPr lang="fr-FR" smtClean="0"/>
              <a:t>14/02/2013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50565-6198-481A-B846-62207DAE309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12780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7E50D-5943-4C4C-9CAD-27F4A5E64D2B}" type="datetimeFigureOut">
              <a:rPr lang="fr-FR" smtClean="0"/>
              <a:t>14/02/2013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50565-6198-481A-B846-62207DAE309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564915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7E50D-5943-4C4C-9CAD-27F4A5E64D2B}" type="datetimeFigureOut">
              <a:rPr lang="fr-FR" smtClean="0"/>
              <a:t>14/02/2013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50565-6198-481A-B846-62207DAE309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70172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7E50D-5943-4C4C-9CAD-27F4A5E64D2B}" type="datetimeFigureOut">
              <a:rPr lang="fr-FR" smtClean="0"/>
              <a:t>14/02/2013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50565-6198-481A-B846-62207DAE309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270439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7E50D-5943-4C4C-9CAD-27F4A5E64D2B}" type="datetimeFigureOut">
              <a:rPr lang="fr-FR" smtClean="0"/>
              <a:t>14/02/2013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50565-6198-481A-B846-62207DAE309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7597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7E50D-5943-4C4C-9CAD-27F4A5E64D2B}" type="datetimeFigureOut">
              <a:rPr lang="fr-FR" smtClean="0"/>
              <a:t>14/02/2013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50565-6198-481A-B846-62207DAE309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876578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7E50D-5943-4C4C-9CAD-27F4A5E64D2B}" type="datetimeFigureOut">
              <a:rPr lang="fr-FR" smtClean="0"/>
              <a:t>14/02/2013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50565-6198-481A-B846-62207DAE309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701257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7E50D-5943-4C4C-9CAD-27F4A5E64D2B}" type="datetimeFigureOut">
              <a:rPr lang="fr-FR" smtClean="0"/>
              <a:t>14/02/2013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50565-6198-481A-B846-62207DAE309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52497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7E50D-5943-4C4C-9CAD-27F4A5E64D2B}" type="datetimeFigureOut">
              <a:rPr lang="fr-FR" smtClean="0"/>
              <a:t>14/02/2013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50565-6198-481A-B846-62207DAE309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21777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7E50D-5943-4C4C-9CAD-27F4A5E64D2B}" type="datetimeFigureOut">
              <a:rPr lang="fr-FR" smtClean="0"/>
              <a:t>14/02/2013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50565-6198-481A-B846-62207DAE309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217882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B7E50D-5943-4C4C-9CAD-27F4A5E64D2B}" type="datetimeFigureOut">
              <a:rPr lang="fr-FR" smtClean="0"/>
              <a:t>14/02/2013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050565-6198-481A-B846-62207DAE309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3374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fr-FR" dirty="0" smtClean="0">
                <a:latin typeface="Comic Sans MS" pitchFamily="66" charset="0"/>
              </a:rPr>
              <a:t>Découverte de </a:t>
            </a:r>
            <a:r>
              <a:rPr lang="fr-FR" dirty="0" err="1" smtClean="0">
                <a:latin typeface="Comic Sans MS" pitchFamily="66" charset="0"/>
              </a:rPr>
              <a:t>DVDshrink</a:t>
            </a:r>
            <a:endParaRPr lang="fr-FR" dirty="0">
              <a:latin typeface="Comic Sans MS" pitchFamily="66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611560" y="2420888"/>
            <a:ext cx="8064896" cy="286232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dirty="0" smtClean="0"/>
              <a:t>DVDS vous permet de « ripper » un DVD de façon sélective, afin d’alléger le fichier final.</a:t>
            </a:r>
          </a:p>
          <a:p>
            <a:r>
              <a:rPr lang="fr-FR" dirty="0" smtClean="0"/>
              <a:t>Ripper veut dire extraire comme l’on fait à partir d’un CD audio.</a:t>
            </a:r>
          </a:p>
          <a:p>
            <a:endParaRPr lang="fr-FR" dirty="0"/>
          </a:p>
          <a:p>
            <a:r>
              <a:rPr lang="fr-FR" dirty="0" smtClean="0"/>
              <a:t>Ce logiciel parle français! Il convient de le paramétrer correctement afin d’obtenir la langue souhaitée et ne pas être gêné par les sous-titres sachant que le produit obtenu sera affranchi de l’utilisation de la </a:t>
            </a:r>
            <a:r>
              <a:rPr lang="fr-FR" dirty="0" err="1" smtClean="0"/>
              <a:t>zappette</a:t>
            </a:r>
            <a:r>
              <a:rPr lang="fr-FR" dirty="0" smtClean="0"/>
              <a:t> si vous gravez un autre disque.</a:t>
            </a:r>
          </a:p>
          <a:p>
            <a:endParaRPr lang="fr-FR" dirty="0"/>
          </a:p>
          <a:p>
            <a:r>
              <a:rPr lang="fr-FR" dirty="0" smtClean="0"/>
              <a:t>Les fichiers obtenus (avant gravure) peuvent être utilisés par MAGIX afin d’en extraire des extraits pour agrémenter vos propres films !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22208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39552" y="116632"/>
            <a:ext cx="7772400" cy="1470025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fr-FR" dirty="0" smtClean="0">
                <a:latin typeface="Comic Sans MS" pitchFamily="66" charset="0"/>
              </a:rPr>
              <a:t>Découverte de </a:t>
            </a:r>
            <a:r>
              <a:rPr lang="fr-FR" dirty="0" err="1" smtClean="0">
                <a:latin typeface="Comic Sans MS" pitchFamily="66" charset="0"/>
              </a:rPr>
              <a:t>DVDshrink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060848"/>
            <a:ext cx="7452320" cy="4019360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2267744" y="3501008"/>
            <a:ext cx="5184576" cy="369332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fr-FR" dirty="0" smtClean="0"/>
              <a:t>Insérer un DVD dans lecteur  et click sur « ouvrir DVD</a:t>
            </a:r>
            <a:endParaRPr lang="fr-FR" dirty="0"/>
          </a:p>
        </p:txBody>
      </p:sp>
      <p:sp>
        <p:nvSpPr>
          <p:cNvPr id="7" name="Ellipse 6"/>
          <p:cNvSpPr/>
          <p:nvPr/>
        </p:nvSpPr>
        <p:spPr>
          <a:xfrm>
            <a:off x="683568" y="2132856"/>
            <a:ext cx="648072" cy="57606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0614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fr-FR" dirty="0" smtClean="0">
                <a:latin typeface="Comic Sans MS" pitchFamily="66" charset="0"/>
              </a:rPr>
              <a:t>Découverte de </a:t>
            </a:r>
            <a:r>
              <a:rPr lang="fr-FR" dirty="0" err="1" smtClean="0">
                <a:latin typeface="Comic Sans MS" pitchFamily="66" charset="0"/>
              </a:rPr>
              <a:t>DVDshrink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2276872"/>
            <a:ext cx="7020272" cy="3766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367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fr-FR" dirty="0" smtClean="0">
                <a:latin typeface="Comic Sans MS" pitchFamily="66" charset="0"/>
              </a:rPr>
              <a:t>Découverte de </a:t>
            </a:r>
            <a:r>
              <a:rPr lang="fr-FR" dirty="0" err="1" smtClean="0">
                <a:latin typeface="Comic Sans MS" pitchFamily="66" charset="0"/>
              </a:rPr>
              <a:t>DVDshrink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988840"/>
            <a:ext cx="8172400" cy="4401178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 rot="20389587">
            <a:off x="3203848" y="4189429"/>
            <a:ext cx="4536504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Faites votre choix !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54322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latin typeface="Comic Sans MS" pitchFamily="66" charset="0"/>
              </a:rPr>
              <a:t>Découverte de </a:t>
            </a:r>
            <a:r>
              <a:rPr lang="fr-FR" dirty="0" err="1" smtClean="0">
                <a:latin typeface="Comic Sans MS" pitchFamily="66" charset="0"/>
              </a:rPr>
              <a:t>DVDshrink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44824"/>
            <a:ext cx="8388424" cy="4537355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 rot="20450628">
            <a:off x="3203848" y="4437112"/>
            <a:ext cx="4608512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Le choix est fait !</a:t>
            </a:r>
            <a:endParaRPr lang="fr-FR" dirty="0"/>
          </a:p>
        </p:txBody>
      </p:sp>
      <p:sp>
        <p:nvSpPr>
          <p:cNvPr id="7" name="Ellipse 6"/>
          <p:cNvSpPr/>
          <p:nvPr/>
        </p:nvSpPr>
        <p:spPr>
          <a:xfrm>
            <a:off x="1907704" y="1844824"/>
            <a:ext cx="576064" cy="64807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4067944" y="5685126"/>
            <a:ext cx="3024336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Click sur sauvegarder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13864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fr-FR" dirty="0" smtClean="0">
                <a:latin typeface="Comic Sans MS" pitchFamily="66" charset="0"/>
              </a:rPr>
              <a:t>Découverte de </a:t>
            </a:r>
            <a:r>
              <a:rPr lang="fr-FR" dirty="0" err="1" smtClean="0">
                <a:latin typeface="Comic Sans MS" pitchFamily="66" charset="0"/>
              </a:rPr>
              <a:t>DVDshrink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844824"/>
            <a:ext cx="8244408" cy="4433678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2411760" y="5229200"/>
            <a:ext cx="4896544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Prendre le temps de lire avant de dire OK !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2681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fr-FR" dirty="0" smtClean="0">
                <a:latin typeface="Comic Sans MS" pitchFamily="66" charset="0"/>
              </a:rPr>
              <a:t>Découverte de </a:t>
            </a:r>
            <a:r>
              <a:rPr lang="fr-FR" dirty="0" err="1" smtClean="0">
                <a:latin typeface="Comic Sans MS" pitchFamily="66" charset="0"/>
              </a:rPr>
              <a:t>DVDshrink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700808"/>
            <a:ext cx="3600400" cy="193709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4415392" y="1988840"/>
            <a:ext cx="41764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Avant de faire le ménage sauvegardez en lieu sur le travail de DVDS ! Cela représente du temps machine et personnel !!.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395536" y="5157192"/>
            <a:ext cx="8280920" cy="92333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dirty="0" smtClean="0"/>
              <a:t>Ce logiciel m’a été conseillé par Georges. C’est outil précieux pour disposer de fichiers vidéo utilisables par MAGIX à l’occasion de la construction de vos propres films.</a:t>
            </a:r>
          </a:p>
          <a:p>
            <a:r>
              <a:rPr lang="fr-FR" dirty="0" err="1" smtClean="0"/>
              <a:t>Deplus</a:t>
            </a:r>
            <a:r>
              <a:rPr lang="fr-FR" dirty="0" smtClean="0"/>
              <a:t> vous pouvez graver Des DVD allégés au </a:t>
            </a:r>
            <a:r>
              <a:rPr lang="fr-FR" dirty="0"/>
              <a:t>N</a:t>
            </a:r>
            <a:r>
              <a:rPr lang="fr-FR" dirty="0" smtClean="0"/>
              <a:t>iveau du contenu. À  suivre …….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38381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fr-FR" dirty="0" smtClean="0">
                <a:latin typeface="Comic Sans MS" pitchFamily="66" charset="0"/>
              </a:rPr>
              <a:t>Découverte de </a:t>
            </a:r>
            <a:r>
              <a:rPr lang="fr-FR" dirty="0" err="1" smtClean="0">
                <a:latin typeface="Comic Sans MS" pitchFamily="66" charset="0"/>
              </a:rPr>
              <a:t>DVDshrink</a:t>
            </a: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 rot="21087379">
            <a:off x="1043608" y="3284984"/>
            <a:ext cx="709789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54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Bonne manipulation</a:t>
            </a:r>
            <a:endParaRPr lang="fr-FR" sz="54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79512" y="6309320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Le 14 02 2013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5531825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132</Words>
  <Application>Microsoft Office PowerPoint</Application>
  <PresentationFormat>Affichage à l'écran (4:3)</PresentationFormat>
  <Paragraphs>24</Paragraphs>
  <Slides>8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9" baseType="lpstr">
      <vt:lpstr>Thème Office</vt:lpstr>
      <vt:lpstr>Découverte de DVDshrink</vt:lpstr>
      <vt:lpstr>Découverte de DVDshrink</vt:lpstr>
      <vt:lpstr>Découverte de DVDshrink</vt:lpstr>
      <vt:lpstr>Découverte de DVDshrink</vt:lpstr>
      <vt:lpstr>Découverte de DVDshrink</vt:lpstr>
      <vt:lpstr>Découverte de DVDshrink</vt:lpstr>
      <vt:lpstr>Découverte de DVDshrink</vt:lpstr>
      <vt:lpstr>Découverte de DVDshrink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Utilisateur</dc:creator>
  <cp:lastModifiedBy>Utilisateur</cp:lastModifiedBy>
  <cp:revision>6</cp:revision>
  <dcterms:created xsi:type="dcterms:W3CDTF">2013-02-14T14:09:04Z</dcterms:created>
  <dcterms:modified xsi:type="dcterms:W3CDTF">2013-02-14T15:11:37Z</dcterms:modified>
</cp:coreProperties>
</file>